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4707" autoAdjust="0"/>
  </p:normalViewPr>
  <p:slideViewPr>
    <p:cSldViewPr>
      <p:cViewPr>
        <p:scale>
          <a:sx n="124" d="100"/>
          <a:sy n="124" d="100"/>
        </p:scale>
        <p:origin x="161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Croton Falls Fire Department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596</c:v>
                </c:pt>
                <c:pt idx="1">
                  <c:v>560</c:v>
                </c:pt>
                <c:pt idx="2">
                  <c:v>525</c:v>
                </c:pt>
                <c:pt idx="3">
                  <c:v>561</c:v>
                </c:pt>
                <c:pt idx="4">
                  <c:v>727</c:v>
                </c:pt>
                <c:pt idx="5">
                  <c:v>599</c:v>
                </c:pt>
                <c:pt idx="6">
                  <c:v>558</c:v>
                </c:pt>
                <c:pt idx="7">
                  <c:v>622</c:v>
                </c:pt>
                <c:pt idx="8">
                  <c:v>658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72105152"/>
        <c:axId val="272317912"/>
      </c:barChart>
      <c:catAx>
        <c:axId val="272105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2317912"/>
        <c:crosses val="autoZero"/>
        <c:auto val="1"/>
        <c:lblAlgn val="ctr"/>
        <c:lblOffset val="100"/>
        <c:noMultiLvlLbl val="0"/>
      </c:catAx>
      <c:valAx>
        <c:axId val="272317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2105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0.10493</cdr:x>
      <cdr:y>0.05556</cdr:y>
    </cdr:from>
    <cdr:to>
      <cdr:x>0.43826</cdr:x>
      <cdr:y>0.125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7578" y="304824"/>
          <a:ext cx="2438400" cy="38097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>
              <a:solidFill>
                <a:srgbClr val="FF0000"/>
              </a:solidFill>
            </a:rPr>
            <a:t>2007 – 2015 Average = 601</a:t>
          </a:r>
          <a:endParaRPr lang="en-US" sz="16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1076C-2EAB-4F8E-9ABC-CAE690F83FFC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CFFD Annual Call Volume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AC74B-CC49-4EC1-B2B4-187F81D9A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4693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42C80-2074-4652-9271-2B864A00A6F5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CFFD Annual Call Volume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EDC6F-0C47-48D0-B3FA-FB2F07576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8837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CFFD Annual Call Volume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72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77D5-9A33-4C34-87FD-DC3828F74926}" type="datetime1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159A-DDB1-434A-8924-BF83F3840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7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95AF-5053-475B-BBE0-0F525FE4699F}" type="datetime1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159A-DDB1-434A-8924-BF83F3840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1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5207E-5B3E-49FA-9FDF-AE98FA2ED7F9}" type="datetime1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159A-DDB1-434A-8924-BF83F3840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3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8330-E8C8-492A-BB92-A4DE468CB949}" type="datetime1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159A-DDB1-434A-8924-BF83F3840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7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436F-CFC1-4236-8474-3DD263058893}" type="datetime1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159A-DDB1-434A-8924-BF83F3840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3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3EAE-896F-49B1-AA84-F66D3B7AEF82}" type="datetime1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159A-DDB1-434A-8924-BF83F3840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9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F730-05AF-4D90-B168-CA2C48309577}" type="datetime1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159A-DDB1-434A-8924-BF83F3840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7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E618-F29B-45A5-B752-CC6B946F208F}" type="datetime1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159A-DDB1-434A-8924-BF83F3840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9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2AB5-8653-4504-B526-82C8F591C898}" type="datetime1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159A-DDB1-434A-8924-BF83F3840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3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CE64-B895-4BB1-9199-AA763016D8D3}" type="datetime1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159A-DDB1-434A-8924-BF83F3840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4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0C99-D976-45E0-81FE-C976F9321399}" type="datetime1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159A-DDB1-434A-8924-BF83F3840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5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333A2-7E7E-4F75-8A61-D3A7F4B4C63C}" type="datetime1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E159A-DDB1-434A-8924-BF83F3840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7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778135381"/>
              </p:ext>
            </p:extLst>
          </p:nvPr>
        </p:nvGraphicFramePr>
        <p:xfrm>
          <a:off x="680222" y="990600"/>
          <a:ext cx="7315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88090" y="152400"/>
            <a:ext cx="43767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Croton Falls Fire Department</a:t>
            </a:r>
          </a:p>
          <a:p>
            <a:pPr algn="ctr"/>
            <a:r>
              <a:rPr lang="en-US" sz="2800" dirty="0" smtClean="0"/>
              <a:t>Annual Call Volume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16675"/>
            <a:ext cx="2057400" cy="365125"/>
          </a:xfrm>
        </p:spPr>
        <p:txBody>
          <a:bodyPr/>
          <a:lstStyle/>
          <a:p>
            <a:pPr algn="l"/>
            <a:r>
              <a:rPr lang="en-US" dirty="0" smtClean="0"/>
              <a:t>CFFD Annual Call Volume.ppt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16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21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</cp:revision>
  <dcterms:created xsi:type="dcterms:W3CDTF">2012-12-31T21:41:18Z</dcterms:created>
  <dcterms:modified xsi:type="dcterms:W3CDTF">2016-02-02T02:23:06Z</dcterms:modified>
</cp:coreProperties>
</file>